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279" r:id="rId3"/>
    <p:sldId id="256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7" r:id="rId12"/>
    <p:sldId id="262" r:id="rId13"/>
    <p:sldId id="278" r:id="rId14"/>
    <p:sldId id="265" r:id="rId15"/>
    <p:sldId id="266" r:id="rId16"/>
    <p:sldId id="271" r:id="rId17"/>
    <p:sldId id="272" r:id="rId18"/>
    <p:sldId id="273" r:id="rId19"/>
    <p:sldId id="270" r:id="rId20"/>
    <p:sldId id="268" r:id="rId21"/>
    <p:sldId id="269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48"/>
  </p:normalViewPr>
  <p:slideViewPr>
    <p:cSldViewPr snapToGrid="0" snapToObjects="1">
      <p:cViewPr>
        <p:scale>
          <a:sx n="95" d="100"/>
          <a:sy n="95" d="100"/>
        </p:scale>
        <p:origin x="152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6:48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4670 24575,'5'-16'0,"-1"1"0,1-5 0,-2-1 0,-1-2 0,2-6 0,-2 0 0,2-3 0,-2 2 0,0 2 0,1-2 0,0-1 0,2-10 0,0-7 0,0-8 0,1-15 0,0-13 0,-1-5 0,0-6 0,-4 1 0,1 42 0,1-2 0,-3-1 0,1-2 0,2-11 0,-1-2 0,0 5 0,-1 0 0,1-1 0,0 1 0,-1 1 0,0 1 0,1 3 0,0 0 0,-1-4 0,0 1 0,1 3 0,1 1 0,-1-1 0,0 1 0,-1 2 0,1 2 0,0 2 0,1 1 0,-2-3 0,0 1 0,4-41 0,-1 2 0,1 3 0,-1 5 0,0 4 0,-1 8 0,0 5 0,1 9 0,0 4 0,1 8 0,-1 6 0,-2 6 0,1 3 0,-1-1 0,1-2 0,0 1 0,0-2 0,1 0 0,0-4 0,0-4 0,0-5 0,0-3 0,-1-3 0,2-6 0,-3-3 0,2 11 0,1-14 0,-2 15 0,2-7 0,-1 5 0,0 3-6784,-3-1 6784,2 10 0,-1 5 0,1-3 0,0 12 0,-1-17 0,0 19 0,-1 2 6784,0 8-6784,-1 5 0,1 4 0,-1 2 0,0 2 0,1 1 0,-1-2 0,0-4 0,1 0 0,-1 1 0,1 4 0,-1 3 0,10-4 0,9-1 0,23-5 0,26-2 0,25-1 0,-38 7 0,2 2 0,11-1 0,3 2 0,2 1 0,1 1 0,1 0 0,0 1 0,7 0 0,-1-1 0,-11 0 0,-2-2 0,-1 2 0,-2 0 0,-8-3 0,-1 1 0,-4 1 0,0 2 0,3-2 0,1 1 0,-1 1 0,0-1 0,6 0 0,0-1 0,-6 0 0,-1-1 0,4 0 0,0 0 0,0 0 0,1 0-3392,2 1 0,-1-1 3392,-3 0 0,-2 0 0,41 1 0,-32 0 0,1-1 0,-14 1 0,1 0 0,13 0 0,-1 0 0,-10 0 0,-3 0 0,35 2 6784,-3 1-6784,-6 1 0,-8-1 0,-14 1 0,0-2 0,-15 1 0,6-1 0,5 2 0,6 0 0,8 0 0,-10-1 0,-6 0 0,-8 0 0,5 1 0,-3 2 0,-1-2 0,-2 3 0,-2-2 0,6 2 0,7-2 0,8 3 0,0-2 0,5 4 0,0-4 0,-7 2 0,-4-3 0,-6 3 0,-13-2 0,2 2 0,-5-2 0,4 1 0,11 2 0,5 1 0,7 1 0,-1 0 0,-11-4 0,5 0 0,-13 0 0,2 0 0,-6-1 0,-9-1 0,-3-2 0,-7 1 0,-4-1 0,-1 0 0,5 0 0,2-1 0,15 0 0,11-1 0,3 1 0,13-1 0,-18 0 0,-4 1 0,-16 0 0,-8 0 0,-5-1 0,3 1 0,1 0 0,5 0 0,1 0 0,3 1 0,-3 0 0,2 0 0,3 0 0,2-1 0,3 2 0,-8-1 0,-8-1 0,-8 1 0,10-1 0,8 1 0,10-1 0,4 2 0,-9-2 0,-5 2 0,-10-2 0,-6 0 0,-4 0 0,3 0 0,22 3 0,-5-1 0,12 1 0,-17-2 0,-8 0 0,4-1 0,-5 2 0,3-2 0,-7 1 0,-3 0 0,7 1 0,-1 0 0,3 0 0,-4-2 0,6 1 0,-4 0 0,5 0 0,-8 0 0,-6-1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8:31.6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 24575,'57'-1'0,"13"-1"0,28 0 0,-34 2 0,3 0 0,-2 0 0,1 0 0,5 2 0,-1 0 0,-11-1 0,-2 1 0,-2 0 0,1 1 0,5 2 0,1-1 0,-3 1 0,0-1 0,11 1 0,-1-1 0,-13-2 0,-1-1 0,1 0 0,0-1 0,42-1 0,-2 2 0,4 0 0,-4 0 0,-2-1 0,-5 0 0,-2 0 0,-20 3 0,-6-1 0,-15 2 0,-6-2 0,-2 0 0,7 0 0,15 2 0,15 2 0,12-3 0,-16 2 0,-27-4 0,-23-1 0,-18 0 0,-3 0 0,1 12 0,-1 3 0,-1 9 0,0-3 0,1-6 0,-1-4 0,1 3 0,0 0 0,-2 4 0,2 0 0,-2 3 0,2-3 0,-2 3 0,2 1 0,-3 2 0,1 3 0,-1 1 0,3 1 0,-2 5 0,1 17 0,-1 15 0,2 17 0,1 2 0,2 7 0,-2-7 0,1 2 0,-1 1 0,-2 2 0,-2 1 0,-1 1 0,-1 4 0,-2-6 0,1-3 0,-1 0 0,2-11 0,0-1 0,0-7 0,1-3 0,-2-2 0,0-4 0,1-1 0,-1-6 0,3 0 0,-2 4 0,2 1 0,-1 14 0,0-2 0,0 9 0,1 2 0,1-6 0,-2 15 0,0-6 0,-2 7 0,-1-6 0,2-2 0,0-10 0,2-4 0,0-9 0,1-16 0,1-1 0,-2-6 0,1 1 0,0 2 0,0 2 0,1 3 0,-1 1 0,-1 3 0,2-3 0,-2 0 0,1 2 0,0 5 0,2 7 0,0 5 0,1 13 0,-1-7 0,1 0 0,1-11 0,0-8 0,0-8 0,2-4 0,0-3 0,-1 1 0,1 1 0,-1 0 0,0-4 0,1 1 0,-1 3 0,1 5 0,-2 2 0,1 3 0,1 2 0,0-11 0,2-6 0,-4-14 0,0-11 0,-1-4 0,0-3 0,4 1 0,18 2 0,12 3 0,27 2 0,17-2 0,10-1 0,9-4 0,-7-1 0,-7 0 0,-5 0 0,-12 0 0,9 1 0,-16-1 0,6 1 0,-14-2 0,1-1 0,5 1 0,6-1 0,11 2 0,-7 0 0,-3 0 0,-16-1 0,-9 1 0,-4 1 0,-2 2 0,0 0 0,4 1 0,6 0 0,-2 0 0,3 0 0,-4 0 0,3 0 0,-1 1 0,4 0 0,4-3 0,3 1 0,11-2 0,-10-1 0,-1 0 0,-13 0 0,10-1 0,-1 1 0,12-3 0,-15 1 0,-4 0 0,-14 0 0,-1 1 0,0-2 0,1 0 0,1 0 0,0 0 0,-6 1 0,-8 0 0,-8 1 0,-1-1 0,10 1 0,0 0 0,11 0 0,-6 2 0,-1-1 0,1 0 0,-7 1 0,2-2 0,-2 2 0,4-2 0,4 1 0,7-1 0,14 0 0,4-1 0,2 1 0,-16-1 0,-15 1 0,-14 2 0,-2-2 0,3 0 0,7 1 0,3-1 0,-2-1 0,-2 0 0,-1 0 0,-3 0 0,4 1 0,-8 0 0,1 0 0,-2-1 0,-1 0 0,1 1 0,2-1 0,0 1 0,-2-1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8:56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1 24575,'-1'15'0,"0"4"0,1 4 0,0 10 0,1 9 0,0 5 0,0 3 0,0-3 0,-1-2 0,1-5 0,-1 1 0,-1-4 0,0 4 0,-1 3 0,-1 5 0,0 1 0,0 4 0,1 1 0,-2 3 0,2-5 0,-2-4 0,2-12 0,-1-2 0,0-7 0,-1 1 0,1 4 0,-2 11 0,1 5 0,-1 7 0,2 3 0,-1 0 0,2 1 0,1-3 0,-2-4 0,1-12 0,-1-4 0,1-6 0,0 0 0,0-1 0,0-1 0,0-1 0,0 3 0,-2 4 0,-1 18 0,-2 1 0,1 4 0,0 2 0,3-6 0,0 8 0,0 7 0,-3 9 0,1 9 0,-2-3 0,1 2 0,-1-8 0,0 3 0,0 5 0,1-1 0,1-3 0,1-7 0,1-9 0,0-8 0,1-3 0,0 2 0,1-8 0,1 2 0,-1-5 0,1-3 0,0-3 0,-1 0 0,1 0 0,-1 10 0,1 2 0,1 20 0,-1-10 0,1 1 0,-1-13 0,1-1 0,-1 0 0,3 3 0,0 5 0,-2-8 0,-1 0 0,0-5 0,0-2 0,3-5 0,-2 1 0,2-5 0,-2-2 0,1-9 0,0-12 0,-1-5 0,2-5 0,3 3 0,9 2 0,9 3 0,23 1 0,16 6 0,16-2 0,12 3 0,0-2 0,-40-8 0,1 0 0,43 3 0,-40-6 0,0 0 0,36 1 0,5 3 0,-10-1 0,7 2 0,5-2 0,-45-3 0,1-1 0,10 2 0,3-1 0,8 0 0,1 1 0,-2-1 0,4 0 0,17-1 0,1 0 0,-17-1 0,1-1 0,-13 0 0,2 1 0,-1-1 0,16 1 0,1 0 0,13 2 0,-1 1 0,-18 1 0,-2 1 0,10-2 0,0 1 0,-10 0 0,0-1 0,13-1 0,-1-1 0,-11 0 0,-1 1 0,12 0 0,-3 1 0,-22 1 0,-4 0 0,-1 0 0,-3-1 0,26 4 0,-18-2 0,0-2 0,-9 0 0,5-3 0,-9 1 0,15-1 0,-9 3 0,22 2 0,-7 0 0,8 1 0,-3-4 0,1 0 0,1-1 0,-2 0 0,-2 0 0,-11-1 0,-15-1 0,-14 0 0,-15 0 0,-11 0 0,-2 0 0,-1-2 0,13 1 0,6-1 0,8 1 0,2-2 0,-4 2 0,-5 0 0,-6-1 0,-7 1 0,3-1 0,0 0 0,3 0 0,3 0 0,1-1 0,2 2 0,-3 0 0,1 0 0,-3 0 0,1 0 0,-8 0 0,-3 1 0,-6-1 0,21-1 0,-3 1 0,26 0 0,-13 1 0,1 0 0,-10 1 0,-11-1 0,-6 1 0,-7-1 0,6-1 0,9 1 0,4-2 0,5 0 0,-6 0 0,-5 1 0,-6-1 0,-4 2 0,-6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9:09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24575,'27'1'0,"12"1"0,28 0 0,0 1 0,15-2 0,-19-1 0,1 1 0,-16 0 0,6 0 0,-8 0 0,15-1 0,-1 1 0,7 1 0,0-1 0,4 0 0,-3-1 0,-2 1 0,-4-1 0,-4 1 0,17 0 0,-3-1 0,16 0 0,-14 0 0,1 0 0,1 0 0,2 0 0,18 0 0,3 1 0,-46 0 0,0 0 0,0 0 0,0 0 0,2-1 0,0 1 0,-4-1 0,-1 0 0,5 0 0,-1 0 0,40 0 0,-42 0 0,-2 0 0,34 0 0,3 0 0,-18-1 0,-3 1 0,-3-2 0,-5 2 0,10 0-6784,-2 0 6784,4-1 0,-13 0 0,24 1 0,-28 0 0,27 0 0,-25 0 0,12 0 6784,29-1-6784,-25-1 0,6 1 0,16-1 0,4 1-261,-23 0 0,2-1 0,1 1 261,5-1 0,1 0 0,-2 0 0,-8 1 0,-1-1 0,-1 1 0,1-2 0,0 1 0,-5-1 0,5 1 0,-5 1 0,-11-1 0,-7 0 0,2 1 0,-26 0 0,-15 1 783,0-1-783,10 0 0,14 1 0,6 1 0,9 0 0,-2 2 0,-6-2 0,-10 1 0,-8-2 0,0 0 0,4 1 0,2 0 0,5 0 0,-10 0 0,5 0 0,9 2 0,1 1 0,8-1 0,-16-1 0,-11-7 0,-3 4 0,-1-3 0,0 7 0,3-2 0,15 0 0,-6-1 0,17-1 0,-23 1 0,-9-1 0,-9 1 0,0 0 0,4 0 0,6 0 0,6 0 0,2 1 0,0 0 0,-6 1 0,-6-2 0,-4 0 0,0 0 0,6-1 0,3 2 0,-1-1 0,-5 0 0,-6 1 0,1-1 0,0 0 0,0 0 0,1 0 0,-1 0 0,1 0 0,0 0 0,-3 0 0,4-1 0,2 1 0,5-1 0,-5 1 0,-2-1 0,-8 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21:16.9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2513 5 24575,'-39'3'0,"6"0"0,-3-1 0,1 0 0,-5 1 0,-2-1 0,-3 0 0,4 1 0,2-3 0,7 2 0,0-1 0,6 0 0,-25 0 0,10 0 0,-19 0 0,12 0 0,-8 0 0,3 0 0,2 1 0,8-1 0,7-1 0,5 0 0,-3 1 0,-4-1 0,-3-1 0,-1 0 0,4 0 0,0-1 0,0 0 0,-4-1 0,3 0 0,3 1 0,4 2 0,5 0 0,3-1 0,3 0 0,3 0 0,-14 0 0,6 1 0,-10-1 0,9 1 0,-3 0 0,3 0 0,-4-1 0,0 0 0,-10-1 0,-1 1 0,-6 0 0,-1 0 0,-4 1 0,-10-3 0,-4 0 0,12 1 0,11-1 0,23 3 0,7 0 0,-1 1 0,0-1 0,-1 1 0,-1 0 0,3 0 0,2-1 0,-3 0 0,4-1 0,1 0 0,5 0 0,4 1 0,1 4 0,0 0 0,-1 5 0,0-1 0,-1 1 0,0 3 0,0 5 0,0 3 0,0 5 0,-3 13 0,0 7 0,-4 13 0,-1 11 0,-1 5 0,1 5 0,-2-1 0,1 1 0,-1 2 0,-2-3 0,1 5 0,1-13 0,0-1 0,2-4 0,2-3 0,1 6 0,-1-4 0,2 3 0,0-5 0,0 0 0,2-4 0,-1 3 0,1-7 0,1 6 0,-1-4 0,2 3 0,0-2 0,1-2 0,0 4 0,1-5 0,0 3 0,0-4 0,0-1 0,0-3 0,-1-10 0,1 18 0,0-15 0,1 21 0,0-17 0,0 2 0,-1 2 0,1-4 0,0 0 0,0 1 0,0-2 0,-1 7 0,1 0 0,0 8 0,0-3 0,1 9 0,0 2 0,-1 5 0,1 3 0,-1 8 0,1 8 0,1 7 0,-1-9 0,1-1 0,-1-16 0,0 1 0,-1 2 0,1-4 0,-1 0 0,2 9 0,-1-3 0,4 7 0,-2-9 0,4-7 0,-3-7 0,1-7 0,-1 1 0,-1-8 0,0 7 0,2 1 0,1 3 0,-1-7 0,0-8 0,-1-8 0,-2-10 0,0-5 0,-1-11 0,-1-6 0,8-3 0,8 0 0,11 0 0,16 0 0,1 0 0,6-1 0,-8 0 0,-7-1 0,-5 0 0,-2 1 0,2 0 0,-6 0 0,-1 0 0,-3 0 0,-3 0 0,5 0 0,6-2 0,-1 2 0,8-1 0,-7 0 0,3 1 0,-4-2 0,9 0 0,1-1 0,9 0 0,-1 0 0,-4 1 0,-2 2 0,-2 0 0,7-2 0,-2 1 0,-3-2 0,-9 1 0,2 1 0,-4 1 0,5 0 0,-3 0 0,4-1 0,0 1 0,6 0 0,6 0 0,-4 0 0,14 0 0,-8 0 0,22 0 0,-10 0 0,5 0 0,-9 1 0,-10-1 0,-3 0 0,-18 0 0,-9 1 0,-13-1 0,-1 0 0,13 0 0,5-1 0,16 0 0,1 1 0,3-1 0,-3 2 0,-13-1 0,-9 0 0,-8 0 0,4 0 0,11-1 0,10 2 0,0 0 0,-6 1 0,-11-1 0,-12-1 0,-4 0 0,17 0 0,-1 0 0,17 1 0,-11 0 0,-7 1 0,-7-1 0,-7-1 0,0 0 0,10 0 0,-7 1 0,6-1 0,-9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21:39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2392 22 24575,'-18'1'0,"-5"0"0,-2 0 0,-9 0 0,-8 1 0,-9 1 0,1 0 0,-5 0 0,14-2 0,0-1 0,4 1 0,1-1 0,-10 0 0,3 0 0,-2-1 0,7 0 0,-2-1 0,4 1 0,-4-1 0,0 1 0,-1 1 0,4-1 0,-3 1 0,5-1 0,-4 0 0,7 0 0,1 0 0,-4 1 0,4 0 0,-7 0 0,8-1 0,-4 1 0,6 0 0,-5 0 0,-1 0 0,-2 0 0,1-1 0,3 0 0,2 1 0,0 0 0,1 0 0,0 0 0,-4 0 0,7 0 0,-5 0 0,2-1 0,-11 0 0,-9-3 0,-2 0 0,0-1 0,2 3 0,4 0 0,-4 1 0,1 1 0,1-1 0,7 0 0,7 1 0,11 0 0,3 0 0,5 1 0,-16 0 0,9 1 0,-6 0 0,16-1 0,7 0 0,4-1 0,-2 7 0,1-1 0,-1 9 0,-1 3 0,1 6 0,-2 12 0,0 6 0,-4 10 0,-1 4 0,-1 9 0,0 3 0,3 2 0,2 10 0,1-5 0,1 5 0,0-6 0,-3 2 0,4-8 0,-3 14 0,2-4 0,-1 11 0,1-3 0,1-3 0,1-3 0,4-6 0,-1 6 0,3-5 0,0 4 0,0-3 0,-3-4 0,-2-1 0,1-7 0,-1 0 0,3-5 0,-1-3 0,2 6 0,1-5 0,1 3 0,0-2 0,-1 0 0,1-1 0,-2-2 0,1 9 0,-1-2 0,-1 2 0,0 7 0,-1 1 0,-1 14 0,0-2 0,-1 2 0,0-11 0,1 0 0,-1-4 0,0-6 0,1-5 0,-1-4 0,1-9 0,-1 0 0,1-10 0,1 0 0,1-8 0,0-4 0,-1-1 0,1-5 0,-1 2 0,0 0 0,-1 2 0,1-1 0,-1 7 0,1 0 0,-1 1 0,0-4 0,1 10 0,-1-3 0,0 6 0,1 0 0,-1-10 0,0 2 0,-1-5 0,0-3 0,0-2 0,0-3 0,0-3 0,0 1 0,-1 0 0,1 3 0,0 0 0,0 3 0,0 0 0,1 7 0,-1 3 0,1 1 0,-1-3 0,1-10 0,0-4 0,-1-5 0,1-2 0,-1 0 0,1-4 0,0 3 0,0-2 0,-1 2 0,1 1 0,1-2 0,-1-2 0,0-2 0,0-1 0,5 0 0,8 4 0,19 5 0,14 5 0,19 3 0,7-1 0,18-2 0,-7-5 0,5-2 0,-22-4 0,-7 1 0,-9-3 0,-3 0 0,-3-2 0,-1-1 0,2 0 0,2 0 0,0 1 0,-4 0 0,-2 1 0,-6-1 0,3-1 0,-9 0 0,4-1 0,-7 0 0,8 0 0,0-2 0,2 0 0,-5-1 0,-3 1 0,2 0 0,4 0 0,9-2 0,4 1 0,-5 1 0,0-1 0,-14 2 0,1 1 0,-6 0 0,5 1 0,-4-1 0,-6 1 0,-5-2 0,-2 1 0,3-1 0,1 0 0,2-1 0,-1 2 0,2 0 0,3 1 0,0-1 0,-1 1 0,-5 0 0,-6 0 0,-3 0 0,1 0 0,10 1 0,5 1 0,15 3 0,1 0 0,-6 1 0,-10-1 0,-13-4 0,-9 0 0,-2-1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7:11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24575,'3'9'0,"0"0"0,-2 0 0,-1 0 0,1 0 0,0 0 0,0-1 0,-1 2 0,1-1 0,0 3 0,1 1 0,-1 0 0,-1-1 0,0-1 0,0 0 0,0 1 0,0 3 0,0 0 0,-1 2 0,0-2 0,0 1 0,0 1 0,-1 4 0,0 3 0,0 6 0,0 3 0,1 1 0,0-2 0,1-4 0,-1-3 0,0 2 0,0-2 0,-1-2 0,1-7 0,-1-3 0,1-1 0,0 3 0,1 2 0,-2-1 0,2-1 0,-1-5 0,1-4 0,0-2 0,0 1 0,0-2 0,1 0 0,7 3 0,10-3 0,18 6 0,14-2 0,12 0 0,5 2 0,-6-4 0,-7 1 0,-16-4 0,-5-1 0,1 0 0,10-1 0,4 0 0,7 0 0,-13 0 0,2 0 0,-6-1 0,0 1 0,5 1 0,-5 1 0,2 2 0,-1-1 0,5-2 0,-3-1 0,0 0 0,-4-2 0,-2-1 0,1 0 0,0 0 0,-3 0 0,3-1 0,9 0 0,6 1 0,4-1 0,4 4 0,-5 0 0,-1 2 0,-3 0 0,-4-1 0,-4 1 0,-6 0 0,4 0 0,2 1 0,6 0 0,12 0 0,-4-2 0,-1 1 0,-10-1 0,-5 1 0,-4-1 0,10 1 0,0 0 0,7 2 0,2-2 0,-1 2 0,5-3 0,-7 0 0,5-2 0,-2 1 0,7-1 0,1-2 0,1 1 0,-10 0 0,5 1 0,-3 1 0,20 0 0,-2 0 0,22 0 0,-19 0 0,2 0 0,-17 0 0,-10 2 0,9 1 0,-12 0 0,12 1 0,-10-3 0,10 1 0,-6 0 0,5 0 0,-7 1 0,-5-3 0,-7 1 0,-3-2 0,-3 1 0,9 0 0,4 2 0,2-1 0,12 0 0,-5 0 0,-4 0 0,2 0 0,-9 5 0,12-4 0,2 4 0,5-4 0,-3 0 0,2 0 0,-9 1 0,1-1 0,-4 0 0,-9-1 0,0-1 0,-1 0 0,3-2 0,16-1 0,2 0 0,8 0 0,6 2 0,1-2 0,4-1 0,11 0 0,-10 0 0,6 2 0,-21 1 0,-6-1 0,-17 0 0,-8 0 0,-2 2 0,-3 1 0,5-1 0,-1 1 0,-1-1 0,-2-1 0,-3 0 0,0-1 0,1 3 0,0-1 0,-2-1 0,4 0 0,-2 0 0,-3 1 0,-6 1 0,-5-1 0,2 1 0,4-1 0,9 1 0,-3 0 0,-4 0 0,-13 0 0,-8 0 0,-5-1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7:15.5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 24575,'17'3'0,"10"1"0,5-1 0,15 3 0,-6-1 0,4-1 0,-5 0 0,4-3 0,3-1 0,3 0 0,-2 1 0,-2-1 0,-6 1 0,5 0 0,-5-1 0,12 0 0,-6 0 0,9 0 0,-11 0 0,-1 0 0,1-2 0,-4 1 0,8 0 0,-1 0 0,6 1 0,4 1 0,25 0 0,-4 0 0,18 0 0,-17 2 0,-3 0 0,-9 0 0,5-2 0,-8 2 0,1-2 0,-1 2 0,-7-3 0,8 1 0,-8-2 0,7 1 0,-2 0 0,17 0 0,-11 0 0,7 0 0,-11 0 0,1 0 0,-4 0 0,10-1 0,1 0 0,8-1 0,-5-1 0,1 0 0,-14-3 0,3 3 0,-1 0 0,-4 1 0,-1 0 0,-3 1 0,-2-1 0,9-1 0,6 0 0,9-2 0,6 1 0,5 0 0,1 2 0,-7 2 0,-10 2 0,-12-1 0,-4-1 0,-13-1 0,8-1 0,-12 2 0,-1-1 0,-2 1 0,-3-1 0,-3 0 0,2-1 0,-1 0 0,-2 0 0,10 1 0,5 0 0,9 2 0,-2 0 0,-7 0 0,-3 1 0,5 1 0,16 3 0,17 2 0,5-1 0,-4 1 0,-20-4 0,-19-1 0,-10-1 0,-4-2 0,-1 1 0,3-1 0,-10 1 0,-6-1 0,-7-1 0,-6 1 0,1-1 0,5 0 0,0 1 0,0-1 0,-4 1 0,-3 0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7:20.2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 24575,'21'-3'0,"1"0"0,3 3 0,10-2 0,5 2 0,6-2 0,1 1 0,5 0 0,-8 0 0,7 2 0,-13-1 0,4 1 0,-9-1 0,-1 0 0,-3 1 0,6 0 0,3 2 0,7-2 0,3 1 0,-3-1 0,6 1 0,0 1 0,-5 1 0,16 0 0,-7 0 0,13-3 0,-1 1 0,5-2 0,-1 2 0,-15-2 0,14 2 0,-31-1 0,8 0 0,-18-1 0,-5 0 0,-1-1 0,-1 1 0,5-3 0,5 1 0,5-2 0,12 1 0,1-1 0,-4 2 0,-7-1 0,-17 0 0,-3 1 0,-3 0 0,12 0 0,1 0 0,2 0 0,-2 0 0,-1 0 0,-3 0 0,3 1 0,0 0 0,-2-1 0,-7 1 0,-8-1 0,-9 1 0,-3 1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7:24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260 3076 24575,'-5'-14'0,"0"-1"0,1 3 0,2-2 0,-1 0 0,1-2 0,-1-3 0,-1-2 0,1-6 0,1 1 0,-2-4 0,3 2 0,-2 0 0,-1-7 0,1 1 0,1-8 0,0 10 0,2-11 0,-1 11 0,-1-11 0,-1 1 0,0 2 0,-2-2 0,1 4 0,0 3 0,1 2 0,0 2 0,1 4 0,0-2 0,1 4 0,0-4 0,1 4 0,-1-6 0,1 3 0,-1-3 0,1 2 0,0-3 0,-1 2 0,0-2 0,0 0 0,0 2 0,1 2 0,0-4 0,0 2 0,0-4 0,0 2 0,0-1 0,-1-4 0,0-2 0,-1-6 0,1 6 0,0 0 0,0 1 0,-1 1 0,0-1 0,-1-2 0,-2 2 0,1-5 0,0 5 0,0-1 0,2 7 0,-2 2 0,0-3 0,-2-2 0,2 0 0,0-4 0,2 2 0,-2-2 0,1 1 0,0 1 0,3 6 0,1-1 0,1-1 0,-2-4 0,0-2 0,0 0 0,0-3 0,0-1 0,-1-3 0,-1-1 0,1 5 0,0 5 0,1 10 0,-2 3 0,-1 5 0,-2-4 0,-1-2 0,-1 1 0,0-1 0,0-1 0,-6-12 0,-5-5 0,4 4 0,1 10 0,11 19 0,1 6 0,1 4 0,15 0 0,-1 0 0,22 0 0,3-1 0,12 1 0,5 2 0,-1-1 0,-10 2 0,-5-2 0,-6 2 0,6-1 0,3 1 0,7-1 0,18 1 0,8 2 0,6-1 0,8-1 0,-9-3 0,2-1 0,-10 2 0,-9 0 0,0 1 0,-6-2 0,10 2 0,-9 2 0,1 1 0,1-1 0,-1 0 0,1-3 0,-10 1 0,-7-1 0,7 0 0,6-1 0,23 1 0,8 1 0,-7-2 0,-19 2 0,-27-4 0,-22 1 0,-5 0 0,16 0 0,5-1 0,20 1 0,0 1 0,12-1 0,-6 1 0,6 0 0,-20 0 0,1-1 0,-12 0 0,-3 1 0,-3-1 0,-4 1 0,5 0 0,-1-1 0,14 1 0,6 1 0,-3 0 0,-9 0 0,-15-1 0,-13 0 0,5 1 0,-1-1 0,10 0 0,2 0 0,0 0 0,2 0 0,-10 0 0,0 1 0,16 0 0,-1 0 0,26 1 0,-15 1 0,-6 0 0,-16-2 0,-12 0 0,-6-1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7:42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24575,'48'-5'0,"4"1"0,16 3 0,6-1 0,-6 0 0,10-1 0,-13 2 0,13 0 0,-11 1 0,11 0 0,9 0 0,3 1 0,-37-1 0,0 1 0,37 2 0,9-1 0,-14-1 0,-35-1 0,1 0 0,-1 1 0,2 0 0,14 0 0,1-1 0,-7 1 0,3 1 0,27-1 0,1 0 0,-23 0 0,-1 1 0,15 0 0,-3 0 0,-25 1 0,-3 0 0,36 0 0,-14 0 0,-8-1 0,15 1 0,-7 1 0,26 2 0,-10 0 0,-22-2 0,3-1 0,-11 1 0,1-1 0,7 0 0,1 0 0,-5-1 0,-2 0 0,-3-1 0,-1 0 0,-3 0 0,0 0 0,44-1 0,-17 2 0,-12-2 0,-7 0 0,-2 0 0,0 1 0,-2-1 0,13 0 0,-11-1 0,10 1 0,-14 0 0,3 0 0,-1 1 0,0 0 0,12 1 0,-2 1 0,8-1 0,14 0 0,9 0 0,-2-2 0,-3 1 0,-21 0 0,-3-1 0,-23 0 0,-3-1 0,-22 0 0,6-2 0,2 1 0,25 0 0,6 2 0,17 0 0,-5 0 0,10 0 0,-14 0 0,-1 0 0,-28-1 0,-15 1 0,-16-1 0,-6 1 0,8-1 0,1 2 0,11 0 0,1 1 0,9-1 0,-1 0 0,6-1 0,-12 0 0,-11 0 0,-6 0 0,1 0 0,6 0 0,4 1 0,0-1 0,-5 1 0,-6-1 0,-2 0 0,6 0 0,2 0 0,11 0 0,-5 0 0,-7 0 0,-5 0 0,-7 0 0,18 0 0,4 2 0,4 0 0,-8 0 0,-17-1 0,-3-1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7:50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24575,'43'1'0,"21"0"0,23 0 0,-35 1 0,1-1 0,4 1 0,-1 1 0,41 3 0,-15-2 0,-29 0 0,-16-1 0,-12-2 0,-4 0 0,7-1 0,12 0 0,21 0 0,5 1 0,6 0 0,-29 1 0,-15-1 0,-21 0 0,-4-2 0,6 0 0,-3 1 0,0-1 0,-4 1 0,-4 15 0,2 2 0,-1 19 0,0-2 0,0 3 0,-1 2 0,0 1 0,-2-1 0,0 5 0,2-9 0,0-1 0,2-10 0,-2-3 0,2 1 0,-1 2 0,1 4 0,0 1 0,0-3 0,0-1 0,0-1 0,-1 1 0,1 2 0,-1 1 0,1-2 0,0-2 0,1 0 0,-1-2 0,1 3 0,0-3 0,0 0 0,0-2 0,1 1 0,0 8 0,3 7 0,-2 8 0,4 13 0,-2 6 0,1 8 0,-2 0 0,0 4 0,0-4 0,1 4 0,2 8 0,0-5 0,1 1 0,-3-7 0,-2 1 0,0-8 0,-2 10 0,1-9 0,0 3 0,-1-3 0,2 1 0,-1-6 0,0 0 0,0 0 0,0 1 0,1-3 0,-2 4 0,-1-5 0,1 9 0,-2 4 0,3 12 0,-2 3 0,-2 4 0,5 4 0,-3-4 0,5 1 0,-4 3 0,2-6 0,0-1 0,0-8 0,0-6 0,-2-2 0,0-3 0,0 5 0,0-3 0,1-2 0,-2-4 0,1-2 0,-2-3 0,5-3 0,-3 4 0,2-9 0,-3 7 0,0 2 0,0 2 0,0 7 0,-1-7 0,-1 3 0,-1-5 0,0 0 0,-2 7 0,1 1 0,-1 4 0,2 11 0,0-10 0,5 11 0,-2-11 0,2 5 0,-2-2 0,0-3 0,0 0 0,0-4 0,2 29 0,0-49 0,-1 2 0,1 9 0,0 1 0,-1-8 0,0-2 0,2 39 0,-1-6 0,2-12 0,0-7 0,-1-1 0,0-16 0,-1 7 0,1-5 0,1 8 0,0 0 0,2 2 0,0-5 0,-1-13 0,1-14 0,-5-13 0,1-10 0,-2-5 0,16 6 0,19 3 0,8 2 0,20 1 0,-8-5 0,-1-1 0,0 1 0,-12-5 0,4 2 0,-9-3 0,15-1 0,8 0 0,16-4 0,9 0 0,2-4 0,-5 3 0,-4 1 0,5-2 0,4-2 0,-37 5 0,1 0 0,4-2 0,1 0 0,-2 4 0,-2 1 0,43-3 0,-24 3 0,-8 0 0,1 1 0,16-2 0,-30-2 0,2 0 0,-1 1 0,0-1 0,0 0 0,0 0 0,35 1 0,1 2 0,5 0 0,7 0 0,-42-1 0,1 1 0,-1 1 0,-1 1 0,-2-1 0,0 2 0,9 0 0,1 2 0,-2 1 0,-1 0 0,4-1 0,-1 0 0,0 1 0,-2 0 0,-5 0 0,0 0 0,-1 1 0,0 0 0,-4 0 0,-1 0 0,39 6 0,-19-5 0,-15-3 0,-4 0 0,-10 0 0,-3 0 0,-8-2 0,-6-1 0,-6-2 0,-2-1 0,0 0 0,8 0 0,8 0 0,-1 0 0,7-1 0,-10 0 0,-4-1 0,1 3 0,2-2 0,14 0 0,16-1 0,-2 0 0,-10 0 0,-17 1 0,-15-1 0,0 1 0,1-1 0,10-1 0,2 0 0,2 1 0,-4 0 0,-2 1 0,-1 1 0,-1-1 0,2 1 0,-5-1 0,-4 1 0,-1-1 0,-2 0 0,1 0 0,-3 0 0,-4 1 0,-3 1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8:05.9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 24575,'16'-1'0,"3"0"0,11 1 0,7-1 0,9 0 0,6 0 0,-3 0 0,4 2 0,-6-1 0,3 3 0,3-2 0,6 2 0,-2 0 0,7 3 0,-11-3 0,5 0 0,-9-2 0,5 0 0,-10-1 0,3 1 0,-1-2 0,-3 1 0,-2-1 0,2 1 0,11 0 0,0-1 0,34 0 0,-6-1 0,15 2 0,2 2 0,-12 0 0,5 1 0,8-5 0,-51 3 0,2-1 0,11 0 0,1-1 0,-5 2 0,1 0 0,5 0 0,1 0 0,-3 1 0,0 0 0,2-2 0,2 0 0,11 2 0,1 1 0,-9-2 0,-1 1 0,5 0 0,-3 1 0,29-1 0,-9-1 0,-28-2 0,-4 2 0,-17-2 0,-7 0 0,-4 0 0,-1 1 0,5 0 0,6 0 0,5 0 0,-1 2 0,7 0 0,2-2 0,10-1 0,-11 0 0,-10 1 0,-14 0 0,-2 1 0,-2-2 0,1 0 0,-5 0 0,0 0 0,-2 0 0,2 0 0,-5 1 0,-8 0 0,2-1 0,11 1 0,-2-1 0,9 0 0,-12 0 0,-5 0 0,-4 0 0,-3 0 0,2 1 0,1 0 0,0 0 0,-2 0 0,-3-1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7T07:18:16.2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24575,'41'7'0,"15"2"0,26-6 0,15 3 0,-44-4 0,1-1 0,3 0 0,0 1 0,-2 0 0,-1-1 0,-3 0 0,1-1 0,2 0 0,-2 0 0,34-1 0,-35 0 0,1-1 0,-1 1 0,0 0 0,6 0 0,0 1 0,-1 1 0,-1 1 0,-1-1 0,0 0 0,2 0 0,0-1 0,2 0 0,0 0 0,0-1 0,1 0 0,8 2 0,-1 0 0,-8 1 0,-1 1 0,6-1 0,-2 0 0,-9 2 0,-2-2 0,1 0 0,-1-1 0,38 2 0,-8-3 0,3 1 0,6 1 0,8-1 0,-41-1 0,1 1 0,-3-1 0,0 0 0,5 0 0,2 0 0,3 0 0,3 0 0,12 0 0,6 0 0,-19-2 0,2 0 0,0 0 0,26 1 0,0 0 0,-22 0 0,1-2 0,-3 2 0,11 1 0,-2 0 0,9 0 0,-2 0 0,-18 0 0,-2 0 0,5-1 0,-2 0 0,-18 1 0,-2-1 0,49-3 0,-21 2 0,-2 0 0,-5-1 0,3 2 0,-11-1 0,-1 1 0,-10 0 0,-4 1 0,-6 1 0,0 0 0,-9 0 0,-1 1 0,-14-2 0,5 0 0,-6 0 0,13-1 0,6 2 0,2 0 0,2 3 0,-6-1 0,-3-1 0,-6-1 0,-1 0 0,-2 0 0,-4 1 0,4-2 0,3 2 0,7 0 0,4 2 0,1 0 0,-4 0 0,0-1 0,-1 1 0,2-2 0,3 1 0,-6 0 0,-5 0 0,-5-1 0,-7 0 0,-5 0 0,-1-2 0,-6 0 0,6 0 0,7 0 0,8 1 0,7 0 0,-7 0 0,-8 0 0,0-1 0,1-1 0,3-1 0,3 1 0,-12 0 0,-2 1 0,0-1 0,4 0 0,-1-1 0,-2 1 0,-6 1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6D7D-82DF-8845-BC8A-44F53E01E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929A9-111F-6F44-9809-BFAB3252B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2CCEE-5330-8945-A52F-41954A01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9FC4-46C5-204E-A250-86D98970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636A1-8F16-9F4E-84A1-76D50D60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1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0849-B785-BC4D-992E-5F2DA807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F2265-394F-D843-B5DE-F9B7A236F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0F055-ED42-2A42-9229-2D67E65D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DADCF-84AE-8A4B-9553-D4217DD3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16D20-E379-0C4A-A8EF-5A3008F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6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9E7D8B-AFD5-CE49-B487-2500BF109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131F8-B19D-874D-BEBB-652D01519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EBD7B-17D3-3344-8379-5E901F16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0BDE-9F85-FF4E-9057-DA20C074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87B96-05BB-0E4F-90C8-1F0CAF06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7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5CDC-884E-BF4F-90CB-FDE6AB3A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FC7FE-A7E7-3B42-99AC-17578C207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52F66-FD98-9944-8501-3CDB1557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2E854-5275-6541-9F4B-DD626A23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FDA95-E694-2B47-95AD-F72243BC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8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DCDF-C86B-4049-9CF3-8569E4DB2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80B92-AEC5-1E46-B5F7-C9224C060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93D67-453F-8148-853D-07CCBB77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43D97-9F3A-EC44-9C31-57EEE150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6FB5C-9814-1F4B-B09B-F3F3840F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B952-5509-EB48-B893-98F8DB36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F017-6C63-AB44-8A04-88E42130F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B6544-E0A9-B749-A352-7E0FDB95B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C3678-09D4-4647-B6C1-C0343443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91FC0-C99F-EF4E-BF64-41379069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7E56A-8DF6-5643-9F79-AD4F2BF7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B97F-C82A-2547-A40B-C3B43B4D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30D43-150B-344A-8873-AA821081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C6802-04BE-9B4F-9A14-71FFA514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F092B-8581-754A-BEFB-840C09FA1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6719B-C8AC-804B-9789-CD2444B86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C1F5B-739C-2D43-AA83-2E183013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BEB5E-93BE-494D-80D2-6D5E4B32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4A161-E668-124C-9583-79914269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CC09-7931-0844-85A9-1231EE4E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59A0C-958C-AD42-AA7F-B8504A70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9AB44-1E7D-9E4D-B799-81E270D95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6D0C9-DAAF-0447-B099-68BD4276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1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1C1DC-62ED-C44F-A582-6282AB0E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8013A-FEB0-7D43-A425-C8E63D25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4B9B-7640-4543-BA31-30423C23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7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4DE1-28B3-9241-A67C-71ACF63A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B07C1-33C4-6341-948C-0AA1B0AD3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8093D-A2CB-D043-B4C1-F0C59DE0E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19E2D-B73F-114C-8058-BB7D0D7F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6F4A-DFCF-D64E-BD7E-4185FBD6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10FCE-3154-4A4B-8F8F-F9852284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4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50B0-1F19-AA4B-98FA-B567008D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0E543B-210C-7C41-A6EA-7520859D0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759C-25A2-F447-9DC6-EF7670F79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00FF6-D931-864A-BA8E-4BD511BA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CA82C-25C9-BB48-8FE4-6C36A155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40AF5-558A-DA40-908C-1C90EF85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0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261FE-7362-9642-8737-0162062D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272E7-EE24-FF4E-8DFB-1EB2909C9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A01FC-4BDF-0C46-A651-BD7FF227A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D38EB-CD7A-3244-B02A-C75AFF4BABA6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4BB82-8965-6641-98FE-FE30C5F9A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5ADEA-8889-D045-AB01-8CA29963E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CB393-0D8D-E947-B49D-8580EC83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3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4.xml"/><Relationship Id="rId26" Type="http://schemas.openxmlformats.org/officeDocument/2006/relationships/customXml" Target="../ink/ink8.xml"/><Relationship Id="rId39" Type="http://schemas.openxmlformats.org/officeDocument/2006/relationships/image" Target="../media/image24.png"/><Relationship Id="rId21" Type="http://schemas.openxmlformats.org/officeDocument/2006/relationships/image" Target="../media/image15.png"/><Relationship Id="rId34" Type="http://schemas.openxmlformats.org/officeDocument/2006/relationships/customXml" Target="../ink/ink12.xml"/><Relationship Id="rId7" Type="http://schemas.openxmlformats.org/officeDocument/2006/relationships/image" Target="../media/image6.png"/><Relationship Id="rId12" Type="http://schemas.openxmlformats.org/officeDocument/2006/relationships/customXml" Target="../ink/ink1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4.xml"/><Relationship Id="rId2" Type="http://schemas.openxmlformats.org/officeDocument/2006/relationships/image" Target="../media/image1.png"/><Relationship Id="rId16" Type="http://schemas.openxmlformats.org/officeDocument/2006/relationships/customXml" Target="../ink/ink3.xml"/><Relationship Id="rId20" Type="http://schemas.openxmlformats.org/officeDocument/2006/relationships/customXml" Target="../ink/ink5.xml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customXml" Target="../ink/ink7.xml"/><Relationship Id="rId32" Type="http://schemas.openxmlformats.org/officeDocument/2006/relationships/customXml" Target="../ink/ink11.xml"/><Relationship Id="rId37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9.xml"/><Relationship Id="rId36" Type="http://schemas.openxmlformats.org/officeDocument/2006/relationships/customXml" Target="../ink/ink13.xml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2.xml"/><Relationship Id="rId22" Type="http://schemas.openxmlformats.org/officeDocument/2006/relationships/customXml" Target="../ink/ink6.xml"/><Relationship Id="rId27" Type="http://schemas.openxmlformats.org/officeDocument/2006/relationships/image" Target="../media/image18.png"/><Relationship Id="rId30" Type="http://schemas.openxmlformats.org/officeDocument/2006/relationships/customXml" Target="../ink/ink10.xml"/><Relationship Id="rId35" Type="http://schemas.openxmlformats.org/officeDocument/2006/relationships/image" Target="../media/image22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B18E-0D25-6B47-BEF5-43F1D18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C196 Scheduler Mobile App Flow Of The Application On Next Slide</a:t>
            </a:r>
          </a:p>
        </p:txBody>
      </p:sp>
    </p:spTree>
    <p:extLst>
      <p:ext uri="{BB962C8B-B14F-4D97-AF65-F5344CB8AC3E}">
        <p14:creationId xmlns:p14="http://schemas.microsoft.com/office/powerpoint/2010/main" val="1005994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Edit Existing Course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195" y="4967417"/>
            <a:ext cx="3865605" cy="1209546"/>
          </a:xfrm>
        </p:spPr>
        <p:txBody>
          <a:bodyPr>
            <a:normAutofit/>
          </a:bodyPr>
          <a:lstStyle/>
          <a:p>
            <a:r>
              <a:rPr lang="en-US" dirty="0"/>
              <a:t>Make Changes</a:t>
            </a:r>
          </a:p>
          <a:p>
            <a:r>
              <a:rPr lang="en-US" dirty="0"/>
              <a:t>Save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4558A-88FB-354B-9974-22EE0B50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133" y="1890583"/>
            <a:ext cx="2820684" cy="46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0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Delete Course From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859" y="5004487"/>
            <a:ext cx="4569941" cy="1488388"/>
          </a:xfrm>
        </p:spPr>
        <p:txBody>
          <a:bodyPr>
            <a:normAutofit/>
          </a:bodyPr>
          <a:lstStyle/>
          <a:p>
            <a:r>
              <a:rPr lang="en-US" dirty="0"/>
              <a:t>Click and drag course from right to left on screen with mouse swipe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4E3D8-B91E-9142-AEDC-E2888308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1" y="1975062"/>
            <a:ext cx="2566598" cy="4485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4AD5B-8E3D-2747-857B-A15AD2A5C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02" y="2007370"/>
            <a:ext cx="2566598" cy="4485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7767C0-D565-5B49-9041-311A11859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304" y="3601264"/>
            <a:ext cx="3530846" cy="5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04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0A48-A92C-9441-946A-248650EB3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9394" y="271848"/>
            <a:ext cx="8493211" cy="976141"/>
          </a:xfrm>
        </p:spPr>
        <p:txBody>
          <a:bodyPr/>
          <a:lstStyle/>
          <a:p>
            <a:r>
              <a:rPr lang="en-US" dirty="0"/>
              <a:t>See All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BBE34-4950-7E43-89DE-AAC916797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3143" y="4844143"/>
            <a:ext cx="3062121" cy="147015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See All Terms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See All Courses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1E832-7CF2-B44E-A472-27790557A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556" y="2743200"/>
            <a:ext cx="2425938" cy="3733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D4308-4FED-F84B-BAF0-AEB6B301E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0" y="2743199"/>
            <a:ext cx="2287261" cy="3733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99D952-2B04-F142-A01A-F58FB6479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355" y="2743199"/>
            <a:ext cx="230689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Assessment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184" y="5696465"/>
            <a:ext cx="3519616" cy="480497"/>
          </a:xfrm>
        </p:spPr>
        <p:txBody>
          <a:bodyPr>
            <a:normAutofit/>
          </a:bodyPr>
          <a:lstStyle/>
          <a:p>
            <a:r>
              <a:rPr lang="en-US" dirty="0"/>
              <a:t>Click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32ACA-BE83-AE47-B8D3-7CAAC173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608" y="1829707"/>
            <a:ext cx="284964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Assessment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195" y="5283329"/>
            <a:ext cx="3865605" cy="1209546"/>
          </a:xfrm>
        </p:spPr>
        <p:txBody>
          <a:bodyPr>
            <a:normAutofit/>
          </a:bodyPr>
          <a:lstStyle/>
          <a:p>
            <a:r>
              <a:rPr lang="en-US" dirty="0"/>
              <a:t>Add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D3E64-7078-DA42-8081-7C947E21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96" y="1989437"/>
            <a:ext cx="2863820" cy="42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7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Assessment –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195" y="5283329"/>
            <a:ext cx="3865605" cy="1209546"/>
          </a:xfrm>
        </p:spPr>
        <p:txBody>
          <a:bodyPr>
            <a:normAutofit/>
          </a:bodyPr>
          <a:lstStyle/>
          <a:p>
            <a:r>
              <a:rPr lang="en-US" dirty="0"/>
              <a:t>Save Assessment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DCB1-0CC1-1848-966A-F24FAD765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25" y="2014152"/>
            <a:ext cx="2557169" cy="434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0A48-A92C-9441-946A-248650EB3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682" y="271848"/>
            <a:ext cx="9279924" cy="976141"/>
          </a:xfrm>
        </p:spPr>
        <p:txBody>
          <a:bodyPr>
            <a:normAutofit fontScale="90000"/>
          </a:bodyPr>
          <a:lstStyle/>
          <a:p>
            <a:r>
              <a:rPr lang="en-US" dirty="0"/>
              <a:t>Edit Existing Assessment –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BBE34-4950-7E43-89DE-AAC916797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4053" y="5881816"/>
            <a:ext cx="3921211" cy="43248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Select Assessment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46BA8-BBA2-B340-9864-C380B9C5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35" y="1611381"/>
            <a:ext cx="3109232" cy="49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9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0A48-A92C-9441-946A-248650EB3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682" y="271848"/>
            <a:ext cx="9279924" cy="976141"/>
          </a:xfrm>
        </p:spPr>
        <p:txBody>
          <a:bodyPr>
            <a:normAutofit fontScale="90000"/>
          </a:bodyPr>
          <a:lstStyle/>
          <a:p>
            <a:r>
              <a:rPr lang="en-US" dirty="0"/>
              <a:t>Edit Existing Assessment –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BBE34-4950-7E43-89DE-AAC916797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6985" y="5338161"/>
            <a:ext cx="3958280" cy="97614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Update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Save Assessment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9FB56-E555-9543-930C-4530D158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804" y="1717588"/>
            <a:ext cx="2899465" cy="45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54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Delete Assessment From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859" y="5004487"/>
            <a:ext cx="4569941" cy="1488388"/>
          </a:xfrm>
        </p:spPr>
        <p:txBody>
          <a:bodyPr>
            <a:normAutofit/>
          </a:bodyPr>
          <a:lstStyle/>
          <a:p>
            <a:r>
              <a:rPr lang="en-US" dirty="0"/>
              <a:t>Click and drag assessment from right to left on screen with mouse swipe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083A9-0F1F-4C4B-B7DB-E8D3324D7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1" y="2007371"/>
            <a:ext cx="2698233" cy="4485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0FEDD-19BA-A845-AA0E-94B1B291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51" y="2007371"/>
            <a:ext cx="2698233" cy="4485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0762B-8840-3746-B4CA-62638B716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862" y="2454895"/>
            <a:ext cx="4714787" cy="17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1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0A48-A92C-9441-946A-248650EB3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9394" y="271848"/>
            <a:ext cx="8493211" cy="976141"/>
          </a:xfrm>
        </p:spPr>
        <p:txBody>
          <a:bodyPr/>
          <a:lstStyle/>
          <a:p>
            <a:r>
              <a:rPr lang="en-US" dirty="0"/>
              <a:t>See All Assessments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BBE34-4950-7E43-89DE-AAC916797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245" y="4996543"/>
            <a:ext cx="3284720" cy="137218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See All Courses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See All Assessments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70E5C-35B4-374A-830A-4DFE5665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58" y="2580209"/>
            <a:ext cx="2451005" cy="4005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1F477-D4F8-1940-8E83-AA22F1AD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709" y="2580209"/>
            <a:ext cx="2391144" cy="4005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A110E-3DA0-C249-A52D-36E5B3AC9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099" y="2574913"/>
            <a:ext cx="2480295" cy="40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5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FD4500-8B60-6A49-AC35-AB31CEAA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566"/>
            <a:ext cx="1106424" cy="1833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EB90D-A4D2-DA43-B95E-E843DE7B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34" y="1316"/>
            <a:ext cx="1106424" cy="1831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5B984-91CE-9E43-AB1F-1FA36B2CD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852" y="5838"/>
            <a:ext cx="1106424" cy="1822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FD841-4DA9-C441-B799-7FDB7F0EB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"/>
            <a:ext cx="1124712" cy="1828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07495B-0CB8-8C4F-98F1-914C93A47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390" y="2516608"/>
            <a:ext cx="1115568" cy="1822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774DF-9F36-4A4A-8FA5-1DFF55CE7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852" y="2416435"/>
            <a:ext cx="1099920" cy="1837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A88F92-B351-0C4D-9B61-4D085AF9F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1534" y="5044352"/>
            <a:ext cx="1069848" cy="182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253E53-F38A-7140-AACC-740C3BE8D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2553" y="5069618"/>
            <a:ext cx="1097280" cy="1825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89E020-AEFE-304B-AC90-84D427033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7772" y="5069618"/>
            <a:ext cx="1143000" cy="1836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520946-CE83-3F41-98BB-BE4D6D1AB1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8563" y="2422566"/>
            <a:ext cx="1115568" cy="183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9C5A7B2-88BE-6748-BB3E-47F7A469817F}"/>
                  </a:ext>
                </a:extLst>
              </p14:cNvPr>
              <p14:cNvContentPartPr/>
              <p14:nvPr/>
            </p14:nvContentPartPr>
            <p14:xfrm>
              <a:off x="377100" y="722700"/>
              <a:ext cx="2268360" cy="1681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9C5A7B2-88BE-6748-BB3E-47F7A46981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9100" y="704700"/>
                <a:ext cx="2304000" cy="17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2256910-3050-3340-9238-6A8097A69BEE}"/>
                  </a:ext>
                </a:extLst>
              </p14:cNvPr>
              <p14:cNvContentPartPr/>
              <p14:nvPr/>
            </p14:nvContentPartPr>
            <p14:xfrm>
              <a:off x="3213460" y="1852380"/>
              <a:ext cx="2430360" cy="297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2256910-3050-3340-9238-6A8097A69B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5820" y="1834740"/>
                <a:ext cx="24660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59B8861-FA89-7D49-9838-9490A9C013AD}"/>
                  </a:ext>
                </a:extLst>
              </p14:cNvPr>
              <p14:cNvContentPartPr/>
              <p14:nvPr/>
            </p14:nvContentPartPr>
            <p14:xfrm>
              <a:off x="5623420" y="2122740"/>
              <a:ext cx="1956600" cy="223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59B8861-FA89-7D49-9838-9490A9C013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05780" y="2104740"/>
                <a:ext cx="19922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1570A2F-F452-C948-8F81-CF9E92D51090}"/>
                  </a:ext>
                </a:extLst>
              </p14:cNvPr>
              <p14:cNvContentPartPr/>
              <p14:nvPr/>
            </p14:nvContentPartPr>
            <p14:xfrm>
              <a:off x="7579900" y="2125590"/>
              <a:ext cx="807480" cy="17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1570A2F-F452-C948-8F81-CF9E92D510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61900" y="2107590"/>
                <a:ext cx="843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C8144CD-EF70-AE48-AEE1-8CB6DFCDB9EC}"/>
                  </a:ext>
                </a:extLst>
              </p14:cNvPr>
              <p14:cNvContentPartPr/>
              <p14:nvPr/>
            </p14:nvContentPartPr>
            <p14:xfrm>
              <a:off x="8282980" y="1019310"/>
              <a:ext cx="1171080" cy="1107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C8144CD-EF70-AE48-AEE1-8CB6DFCDB9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5340" y="1001670"/>
                <a:ext cx="1206720" cy="11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87802B-BF55-BA40-B80C-2D16F41BDE11}"/>
                  </a:ext>
                </a:extLst>
              </p14:cNvPr>
              <p14:cNvContentPartPr/>
              <p14:nvPr/>
            </p14:nvContentPartPr>
            <p14:xfrm>
              <a:off x="3774700" y="806880"/>
              <a:ext cx="2334960" cy="38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87802B-BF55-BA40-B80C-2D16F41BDE1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56700" y="789240"/>
                <a:ext cx="23706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D1A3FAD-741D-0F4D-B4DF-79841B85B452}"/>
                  </a:ext>
                </a:extLst>
              </p14:cNvPr>
              <p14:cNvContentPartPr/>
              <p14:nvPr/>
            </p14:nvContentPartPr>
            <p14:xfrm>
              <a:off x="7212700" y="822000"/>
              <a:ext cx="2222280" cy="2626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D1A3FAD-741D-0F4D-B4DF-79841B85B4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94700" y="804000"/>
                <a:ext cx="2257920" cy="26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1452ED3-9CB1-4744-A104-D8E916AD41A2}"/>
                  </a:ext>
                </a:extLst>
              </p14:cNvPr>
              <p14:cNvContentPartPr/>
              <p14:nvPr/>
            </p14:nvContentPartPr>
            <p14:xfrm>
              <a:off x="1112580" y="3450360"/>
              <a:ext cx="1520640" cy="18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1452ED3-9CB1-4744-A104-D8E916AD41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4580" y="3432360"/>
                <a:ext cx="15562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3D9C4B7-C68B-C249-8738-DF0E6834B657}"/>
                  </a:ext>
                </a:extLst>
              </p14:cNvPr>
              <p14:cNvContentPartPr/>
              <p14:nvPr/>
            </p14:nvContentPartPr>
            <p14:xfrm>
              <a:off x="3784290" y="3445320"/>
              <a:ext cx="2337480" cy="33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3D9C4B7-C68B-C249-8738-DF0E6834B65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66290" y="3427320"/>
                <a:ext cx="23731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BA83D16-F892-B040-8BD2-DB60E1B90A89}"/>
                  </a:ext>
                </a:extLst>
              </p14:cNvPr>
              <p14:cNvContentPartPr/>
              <p14:nvPr/>
            </p14:nvContentPartPr>
            <p14:xfrm>
              <a:off x="7250140" y="4155310"/>
              <a:ext cx="2133360" cy="1861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BA83D16-F892-B040-8BD2-DB60E1B90A8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32140" y="4137670"/>
                <a:ext cx="2169000" cy="18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F6A95D4-3933-6F41-A1E2-D5601DA40E8A}"/>
                  </a:ext>
                </a:extLst>
              </p14:cNvPr>
              <p14:cNvContentPartPr/>
              <p14:nvPr/>
            </p14:nvContentPartPr>
            <p14:xfrm>
              <a:off x="482580" y="4267270"/>
              <a:ext cx="2155320" cy="1722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F6A95D4-3933-6F41-A1E2-D5601DA40E8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4940" y="4249630"/>
                <a:ext cx="2190960" cy="17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C975E39-94DE-A141-A931-3D507777E6A4}"/>
                  </a:ext>
                </a:extLst>
              </p14:cNvPr>
              <p14:cNvContentPartPr/>
              <p14:nvPr/>
            </p14:nvContentPartPr>
            <p14:xfrm>
              <a:off x="3758950" y="6001390"/>
              <a:ext cx="2301120" cy="16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C975E39-94DE-A141-A931-3D507777E6A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41310" y="5983750"/>
                <a:ext cx="23367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02A1C11-68B8-ED42-8AFC-907E3EF1D364}"/>
                  </a:ext>
                </a:extLst>
              </p14:cNvPr>
              <p14:cNvContentPartPr/>
              <p14:nvPr/>
            </p14:nvContentPartPr>
            <p14:xfrm>
              <a:off x="5182835" y="1304245"/>
              <a:ext cx="930240" cy="1827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02A1C11-68B8-ED42-8AFC-907E3EF1D36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65195" y="1286605"/>
                <a:ext cx="965880" cy="18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D7DAD33-CAAD-7840-B3F4-3896E1DE491D}"/>
                  </a:ext>
                </a:extLst>
              </p14:cNvPr>
              <p14:cNvContentPartPr/>
              <p14:nvPr/>
            </p14:nvContentPartPr>
            <p14:xfrm>
              <a:off x="5244424" y="3899816"/>
              <a:ext cx="861120" cy="17460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D7DAD33-CAAD-7840-B3F4-3896E1DE49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26424" y="3882176"/>
                <a:ext cx="896760" cy="17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047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Are 2 Notify Selections</a:t>
            </a:r>
            <a:br>
              <a:rPr lang="en-US" dirty="0"/>
            </a:br>
            <a:r>
              <a:rPr lang="en-US" dirty="0"/>
              <a:t>* One For Start Date * One For End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513" y="4593771"/>
            <a:ext cx="5268687" cy="16546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3 Vertical Dots</a:t>
            </a:r>
          </a:p>
          <a:p>
            <a:r>
              <a:rPr lang="en-US" dirty="0"/>
              <a:t>Select Notify Start for Start Date Notification</a:t>
            </a:r>
          </a:p>
          <a:p>
            <a:r>
              <a:rPr lang="en-US" dirty="0"/>
              <a:t>Select Notify End for End Date Notification</a:t>
            </a:r>
          </a:p>
          <a:p>
            <a:r>
              <a:rPr lang="en-US" dirty="0"/>
              <a:t>Wait for Notification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A43C7-BA58-3448-87F4-3B1B8AB1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8" y="2118583"/>
            <a:ext cx="2581626" cy="4374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1052CD-4560-204D-AA3D-2DF1310B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37" y="2118583"/>
            <a:ext cx="2703263" cy="4278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52E75-E69C-0D4C-A005-7F94597DB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05" y="1794531"/>
            <a:ext cx="4796388" cy="25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6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Course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5004487"/>
            <a:ext cx="4495800" cy="14883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3 Vertical Dots</a:t>
            </a:r>
          </a:p>
          <a:p>
            <a:r>
              <a:rPr lang="en-US" dirty="0"/>
              <a:t>Select Share and Select SMS</a:t>
            </a:r>
          </a:p>
          <a:p>
            <a:r>
              <a:rPr lang="en-US" dirty="0"/>
              <a:t>Wait for Notification</a:t>
            </a:r>
          </a:p>
          <a:p>
            <a:r>
              <a:rPr lang="en-US" dirty="0"/>
              <a:t>Send SMS Message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A43C7-BA58-3448-87F4-3B1B8AB1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8" y="2118583"/>
            <a:ext cx="2581626" cy="4374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724B61-EBE2-E943-A224-8C02B6B4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63" y="2118583"/>
            <a:ext cx="2738679" cy="4334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6A867-A8F6-2747-A9EB-6DAA65AA5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38" y="407884"/>
            <a:ext cx="2278952" cy="4082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A01DEE-9736-FD4E-B700-25A014213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604" y="365125"/>
            <a:ext cx="2392252" cy="421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6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Delete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0" y="4539343"/>
            <a:ext cx="3483429" cy="1953531"/>
          </a:xfrm>
        </p:spPr>
        <p:txBody>
          <a:bodyPr>
            <a:normAutofit fontScale="92500"/>
          </a:bodyPr>
          <a:lstStyle/>
          <a:p>
            <a:r>
              <a:rPr lang="en-US" dirty="0"/>
              <a:t>Select Existing Term</a:t>
            </a:r>
          </a:p>
          <a:p>
            <a:r>
              <a:rPr lang="en-US" dirty="0"/>
              <a:t>Select 3 Vertical Dots</a:t>
            </a:r>
          </a:p>
          <a:p>
            <a:r>
              <a:rPr lang="en-US" dirty="0"/>
              <a:t>Select Delete</a:t>
            </a:r>
          </a:p>
          <a:p>
            <a:r>
              <a:rPr lang="en-US" dirty="0"/>
              <a:t>Confirmation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DD7F5-D70F-5646-BE41-653082AC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02" y="2098455"/>
            <a:ext cx="2668249" cy="4399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99E85-4E95-5F4D-B46C-88C952C7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042" y="2098455"/>
            <a:ext cx="2566486" cy="4399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3191A-97BA-5D41-AF30-FF9398E33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798486"/>
            <a:ext cx="32131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DCAC5-7916-AB41-8047-A2E71D0A9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" y="2098455"/>
            <a:ext cx="2620166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7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Delete Course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6BC85-D999-BA45-9F4A-62D92CBF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15" y="2310265"/>
            <a:ext cx="2406126" cy="4182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9719-688F-C44C-B078-88A78C65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65" y="2310265"/>
            <a:ext cx="2486709" cy="4182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742329-561B-7049-AD4C-411DA1367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377" y="2864709"/>
            <a:ext cx="2836992" cy="66226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8AAAF0-C79A-A743-8C96-950FAC6F4B4D}"/>
              </a:ext>
            </a:extLst>
          </p:cNvPr>
          <p:cNvSpPr txBox="1">
            <a:spLocks/>
          </p:cNvSpPr>
          <p:nvPr/>
        </p:nvSpPr>
        <p:spPr>
          <a:xfrm>
            <a:off x="8534400" y="4539343"/>
            <a:ext cx="3483429" cy="1953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Existing Course</a:t>
            </a:r>
          </a:p>
          <a:p>
            <a:r>
              <a:rPr lang="en-US" dirty="0"/>
              <a:t>Select 3 Vertical Dots</a:t>
            </a:r>
          </a:p>
          <a:p>
            <a:r>
              <a:rPr lang="en-US" dirty="0"/>
              <a:t>Select Delete</a:t>
            </a:r>
          </a:p>
          <a:p>
            <a:r>
              <a:rPr lang="en-US" dirty="0"/>
              <a:t>Confirmation Message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28ADB6-B0FF-7245-86E6-8D7E40815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53" y="2332696"/>
            <a:ext cx="2587038" cy="41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9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Delete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D2588-00B6-C145-9C47-8C07B1FC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07" y="2362200"/>
            <a:ext cx="2535395" cy="4228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4BF047-1D56-704F-A8CA-49FD0AFD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385" y="2362200"/>
            <a:ext cx="2481047" cy="422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4AFB3-31FB-FA48-9529-4C306BD6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958056"/>
            <a:ext cx="3517900" cy="1193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98C069-C5B6-0548-B5F4-5FB7D28A6643}"/>
              </a:ext>
            </a:extLst>
          </p:cNvPr>
          <p:cNvSpPr txBox="1">
            <a:spLocks/>
          </p:cNvSpPr>
          <p:nvPr/>
        </p:nvSpPr>
        <p:spPr>
          <a:xfrm>
            <a:off x="8186062" y="4539343"/>
            <a:ext cx="4136570" cy="1953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 Existing Assessment</a:t>
            </a:r>
          </a:p>
          <a:p>
            <a:r>
              <a:rPr lang="en-US" dirty="0"/>
              <a:t>Select 3 Vertical Dots</a:t>
            </a:r>
          </a:p>
          <a:p>
            <a:r>
              <a:rPr lang="en-US" dirty="0"/>
              <a:t>Select Delete</a:t>
            </a:r>
          </a:p>
          <a:p>
            <a:r>
              <a:rPr lang="en-US" dirty="0"/>
              <a:t>Confirmation Message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30846B-7DB4-7F4A-A665-BFA41229D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2362200"/>
            <a:ext cx="2484154" cy="42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5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AC0F-B269-7849-A208-DECEC6B5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059" y="2511811"/>
            <a:ext cx="2201562" cy="1834378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59866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0A48-A92C-9441-946A-248650EB3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9394" y="271848"/>
            <a:ext cx="8493211" cy="976141"/>
          </a:xfrm>
        </p:spPr>
        <p:txBody>
          <a:bodyPr/>
          <a:lstStyle/>
          <a:p>
            <a:r>
              <a:rPr lang="en-US" dirty="0"/>
              <a:t>Main Screen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BBE34-4950-7E43-89DE-AAC916797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4053" y="5881816"/>
            <a:ext cx="3921211" cy="432486"/>
          </a:xfrm>
        </p:spPr>
        <p:txBody>
          <a:bodyPr/>
          <a:lstStyle/>
          <a:p>
            <a:r>
              <a:rPr lang="en-US" dirty="0"/>
              <a:t>See All Terms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233B4-CB20-AA48-BFB9-A042FC07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48" y="1519881"/>
            <a:ext cx="3093166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7AE6-EF4A-D049-994C-3456DC83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Terms List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5663-FDEE-6440-9AD6-0E3D4A926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5714999"/>
            <a:ext cx="3200400" cy="461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Add New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EC653-B565-7042-A6BA-A7F7622D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28" y="1894596"/>
            <a:ext cx="2815544" cy="47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5915-CA6A-4F4F-BD1F-85405476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1174C-4EF3-944A-B617-FE503780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14" y="5181599"/>
            <a:ext cx="2449286" cy="995363"/>
          </a:xfrm>
        </p:spPr>
        <p:txBody>
          <a:bodyPr/>
          <a:lstStyle/>
          <a:p>
            <a:r>
              <a:rPr lang="en-US" dirty="0"/>
              <a:t>Fill In Data</a:t>
            </a:r>
          </a:p>
          <a:p>
            <a:r>
              <a:rPr lang="en-US" dirty="0"/>
              <a:t>Click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AB0BF-0F0E-104B-B1D2-FFD02B69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0" y="1690688"/>
            <a:ext cx="2974401" cy="4788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F4454-9A69-C644-9693-AA4F2C361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021" y="1678902"/>
            <a:ext cx="2767274" cy="47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669D-AC15-1D44-AC8A-166582DC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Edit Existing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02A94-3F3B-4346-AFFA-A6E0DE98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1115" y="5551713"/>
            <a:ext cx="3646714" cy="1060677"/>
          </a:xfrm>
        </p:spPr>
        <p:txBody>
          <a:bodyPr/>
          <a:lstStyle/>
          <a:p>
            <a:r>
              <a:rPr lang="en-US" dirty="0"/>
              <a:t>Update Data</a:t>
            </a:r>
          </a:p>
          <a:p>
            <a:r>
              <a:rPr lang="en-US" dirty="0"/>
              <a:t>Save Existing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408D-837C-7B47-BB3F-0933A4F2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945" y="1853513"/>
            <a:ext cx="2892055" cy="48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3AED-B388-BA46-80F7-228E5811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Course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FDA6B-9C66-ED47-9292-3D09E86C6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2789" y="5609967"/>
            <a:ext cx="2321010" cy="566995"/>
          </a:xfrm>
        </p:spPr>
        <p:txBody>
          <a:bodyPr/>
          <a:lstStyle/>
          <a:p>
            <a:r>
              <a:rPr lang="en-US" dirty="0"/>
              <a:t>Add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DB429-3D9C-1145-814C-DED1E7F05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83" y="1690688"/>
            <a:ext cx="3017220" cy="50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B010-A3EE-964F-80F8-4219620A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Course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0BB1E-A46F-FA46-AA9F-72EB4D60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880" y="5029199"/>
            <a:ext cx="2975919" cy="1147763"/>
          </a:xfrm>
        </p:spPr>
        <p:txBody>
          <a:bodyPr/>
          <a:lstStyle/>
          <a:p>
            <a:r>
              <a:rPr lang="en-US" dirty="0"/>
              <a:t>Fill in data</a:t>
            </a:r>
          </a:p>
          <a:p>
            <a:r>
              <a:rPr lang="en-US" dirty="0"/>
              <a:t>Save course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168B1-B2CB-9A43-97B5-5D8A8C6A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17" y="1760237"/>
            <a:ext cx="2802220" cy="47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5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FC33-E5C0-6B41-8744-187DD85C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Edit Existing Course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9258-2127-CA47-A7F1-4EB4A130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184" y="5696465"/>
            <a:ext cx="3519616" cy="480497"/>
          </a:xfrm>
        </p:spPr>
        <p:txBody>
          <a:bodyPr>
            <a:normAutofit/>
          </a:bodyPr>
          <a:lstStyle/>
          <a:p>
            <a:r>
              <a:rPr lang="en-US" dirty="0"/>
              <a:t>Click Course To Edit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32ACA-BE83-AE47-B8D3-7CAAC173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608" y="1829707"/>
            <a:ext cx="284964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29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271</Words>
  <Application>Microsoft Macintosh PowerPoint</Application>
  <PresentationFormat>Widescreen</PresentationFormat>
  <Paragraphs>70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C196 Scheduler Mobile App Flow Of The Application On Next Slide</vt:lpstr>
      <vt:lpstr>PowerPoint Presentation</vt:lpstr>
      <vt:lpstr>Main Screen</vt:lpstr>
      <vt:lpstr>Terms List Page</vt:lpstr>
      <vt:lpstr>Add New Term</vt:lpstr>
      <vt:lpstr>Edit Existing Term</vt:lpstr>
      <vt:lpstr>Add New Course – Part 1</vt:lpstr>
      <vt:lpstr>Add New Course – Part 2</vt:lpstr>
      <vt:lpstr>Edit Existing Course – Part 1</vt:lpstr>
      <vt:lpstr>Edit Existing Course – Part 2</vt:lpstr>
      <vt:lpstr>Delete Course From Term</vt:lpstr>
      <vt:lpstr>See All Courses</vt:lpstr>
      <vt:lpstr>Add New Assessment – Part 1</vt:lpstr>
      <vt:lpstr>Add New Assessment – Part 2</vt:lpstr>
      <vt:lpstr>Add New Assessment – Part 3</vt:lpstr>
      <vt:lpstr>Edit Existing Assessment – Part 1</vt:lpstr>
      <vt:lpstr>Edit Existing Assessment – Part 2</vt:lpstr>
      <vt:lpstr>Delete Assessment From Course</vt:lpstr>
      <vt:lpstr>See All Assessments</vt:lpstr>
      <vt:lpstr>There Are 2 Notify Selections * One For Start Date * One For End Date</vt:lpstr>
      <vt:lpstr>Share Course Note</vt:lpstr>
      <vt:lpstr>Delete Term</vt:lpstr>
      <vt:lpstr>Delete Course</vt:lpstr>
      <vt:lpstr>Delete Assessment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Screen</dc:title>
  <dc:creator>Greg Westmoreland</dc:creator>
  <cp:lastModifiedBy>Greg Westmoreland</cp:lastModifiedBy>
  <cp:revision>9</cp:revision>
  <dcterms:created xsi:type="dcterms:W3CDTF">2021-12-15T02:34:18Z</dcterms:created>
  <dcterms:modified xsi:type="dcterms:W3CDTF">2021-12-17T07:26:18Z</dcterms:modified>
</cp:coreProperties>
</file>